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9507200" cy="109728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26" d="100"/>
          <a:sy n="26" d="100"/>
        </p:scale>
        <p:origin x="-2242" y="-960"/>
      </p:cViewPr>
      <p:guideLst>
        <p:guide orient="horz" pos="3456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52881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Law of Diminishing Marginal Utility - Definition, Concept, Explained with  Examples. -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9507197" cy="1097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Law of Diminishing Marginal Utility (With Diagram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-1"/>
            <a:ext cx="15697200" cy="106680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3</cp:revision>
  <dcterms:created xsi:type="dcterms:W3CDTF">2023-12-02T10:22:15Z</dcterms:created>
  <dcterms:modified xsi:type="dcterms:W3CDTF">2023-12-02T10:31:21Z</dcterms:modified>
</cp:coreProperties>
</file>